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312" r:id="rId3"/>
    <p:sldId id="336" r:id="rId4"/>
    <p:sldId id="338" r:id="rId5"/>
    <p:sldId id="339" r:id="rId6"/>
    <p:sldId id="341" r:id="rId7"/>
    <p:sldId id="333" r:id="rId8"/>
    <p:sldId id="340" r:id="rId9"/>
    <p:sldId id="343" r:id="rId10"/>
    <p:sldId id="334" r:id="rId11"/>
    <p:sldId id="344" r:id="rId12"/>
    <p:sldId id="345" r:id="rId13"/>
    <p:sldId id="335" r:id="rId14"/>
    <p:sldId id="352" r:id="rId15"/>
    <p:sldId id="347" r:id="rId16"/>
    <p:sldId id="351" r:id="rId17"/>
    <p:sldId id="353" r:id="rId18"/>
    <p:sldId id="354" r:id="rId19"/>
    <p:sldId id="355" r:id="rId20"/>
  </p:sldIdLst>
  <p:sldSz cx="9144000" cy="6858000" type="screen4x3"/>
  <p:notesSz cx="9874250" cy="6797675"/>
  <p:embeddedFontLst>
    <p:embeddedFont>
      <p:font typeface="맑은 고딕" panose="020B0503020000020004" pitchFamily="50" charset="-127"/>
      <p:regular r:id="rId23"/>
      <p:bold r:id="rId24"/>
    </p:embeddedFont>
    <p:embeddedFont>
      <p:font typeface="HY엽서M" panose="02030600000101010101" pitchFamily="18" charset="-127"/>
      <p:regular r:id="rId25"/>
    </p:embeddedFont>
    <p:embeddedFont>
      <p:font typeface="나눔바른고딕" panose="020B0600000101010101" charset="-127"/>
      <p:regular r:id="rId26"/>
      <p:bold r:id="rId27"/>
    </p:embeddedFont>
    <p:embeddedFont>
      <p:font typeface="휴먼모음T" panose="0203050400010101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호" initials="김" lastIdx="1" clrIdx="0">
    <p:extLst>
      <p:ext uri="{19B8F6BF-5375-455C-9EA6-DF929625EA0E}">
        <p15:presenceInfo xmlns:p15="http://schemas.microsoft.com/office/powerpoint/2012/main" userId="1af395c739535be1" providerId="Windows Live"/>
      </p:ext>
    </p:extLst>
  </p:cmAuthor>
  <p:cmAuthor id="2" name="JoongHwa Jung" initials="JJ" lastIdx="1" clrIdx="1">
    <p:extLst>
      <p:ext uri="{19B8F6BF-5375-455C-9EA6-DF929625EA0E}">
        <p15:presenceInfo xmlns:p15="http://schemas.microsoft.com/office/powerpoint/2012/main" userId="9dd0bb3c457dbf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D7CA1F"/>
    <a:srgbClr val="E5DA4D"/>
    <a:srgbClr val="EDE687"/>
    <a:srgbClr val="A2E2E0"/>
    <a:srgbClr val="53C9C6"/>
    <a:srgbClr val="79D5D3"/>
    <a:srgbClr val="6AC3F0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9" autoAdjust="0"/>
    <p:restoredTop sz="94889" autoAdjust="0"/>
  </p:normalViewPr>
  <p:slideViewPr>
    <p:cSldViewPr>
      <p:cViewPr varScale="1">
        <p:scale>
          <a:sx n="114" d="100"/>
          <a:sy n="114" d="100"/>
        </p:scale>
        <p:origin x="72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35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BEE20-D140-421F-A777-A39F57BBF35D}" type="datetimeFigureOut">
              <a:rPr lang="ko-KR" altLang="en-US" smtClean="0"/>
              <a:t>2017-01-03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A2B43-76CF-4544-9518-61552DF35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85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C1AE1-BE64-4C92-A001-A76F507533F0}" type="datetimeFigureOut">
              <a:rPr lang="ko-KR" altLang="en-US" smtClean="0"/>
              <a:t>2017-01-03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06775" y="849313"/>
            <a:ext cx="3060700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71381"/>
            <a:ext cx="789940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DC087-F1ED-4BC7-B171-2C245061F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4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F35A-807A-40AA-B622-2B51139F9854}" type="datetime1">
              <a:rPr lang="ko-KR" altLang="en-US" smtClean="0"/>
              <a:t>2017-01-03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pPr/>
              <a:t>‹#›</a:t>
            </a:fld>
            <a:r>
              <a:rPr lang="en-US" altLang="ko-KR" dirty="0" smtClean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878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BFC2-D9F9-48C0-8363-7CFBF2CC0A6B}" type="datetime1">
              <a:rPr lang="ko-KR" altLang="en-US" smtClean="0"/>
              <a:t>2017-01-03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pPr/>
              <a:t>‹#›</a:t>
            </a:fld>
            <a:r>
              <a:rPr lang="en-US" altLang="ko-KR" dirty="0" smtClean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89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F5C92-14BA-4796-BF0D-EFE9BD27FF61}" type="datetime1">
              <a:rPr lang="ko-KR" altLang="en-US" smtClean="0"/>
              <a:t>2017-01-03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FC3FA-ECAC-4E4A-8EDE-112A4F8FBD24}" type="slidenum">
              <a:rPr lang="ko-KR" altLang="en-US" smtClean="0"/>
              <a:pPr/>
              <a:t>‹#›</a:t>
            </a:fld>
            <a:r>
              <a:rPr lang="en-US" altLang="ko-KR" dirty="0" smtClean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0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for-windows.github.io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LHK-CSAssistant/cs_practice.gi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146" y="1844824"/>
            <a:ext cx="7738214" cy="1656184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6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FF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컴퓨터학개론 과제</a:t>
            </a:r>
            <a:endParaRPr lang="en-US" altLang="ko-KR" sz="66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FF0000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92080" y="5805264"/>
            <a:ext cx="3672408" cy="54217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r"/>
            <a:r>
              <a:rPr lang="ko-KR" altLang="en-US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7CA1F"/>
                </a:solidFill>
                <a:latin typeface="나눔바른고딕" pitchFamily="50" charset="-127"/>
                <a:ea typeface="나눔바른고딕" pitchFamily="50" charset="-127"/>
              </a:rPr>
              <a:t>계절학기</a:t>
            </a:r>
            <a:endParaRPr lang="en-US" altLang="ko-KR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7CA1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-101519" y="2852936"/>
            <a:ext cx="914400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6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3.   Collaboration </a:t>
            </a:r>
            <a:r>
              <a:rPr lang="ko-KR" altLang="en-US" sz="1400" dirty="0" smtClean="0"/>
              <a:t>등록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27444" y="6110129"/>
            <a:ext cx="835935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Repository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 생성되었으면 조원들과 조교를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Collaboration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등록해주세요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먼저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main page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에서 생성된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Repository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선택한 후 해당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Repository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로 들어옵니다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4" y="1089786"/>
            <a:ext cx="8277004" cy="47905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32040" y="1988840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88024" y="2174420"/>
            <a:ext cx="4291412" cy="2462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2)  Repository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페이지로 들어왔으면 상단의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Settings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눌러주세요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cxnSp>
        <p:nvCxnSpPr>
          <p:cNvPr id="13" name="꺾인 연결선 12"/>
          <p:cNvCxnSpPr>
            <a:stCxn id="7" idx="0"/>
            <a:endCxn id="12" idx="1"/>
          </p:cNvCxnSpPr>
          <p:nvPr/>
        </p:nvCxnSpPr>
        <p:spPr>
          <a:xfrm rot="5400000" flipH="1" flipV="1">
            <a:off x="2741274" y="4063379"/>
            <a:ext cx="3812598" cy="28090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39752" y="3645024"/>
            <a:ext cx="122413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LHK-CS-</a:t>
            </a:r>
            <a:r>
              <a:rPr lang="ko-KR" altLang="en-US" sz="1400" dirty="0" smtClean="0">
                <a:solidFill>
                  <a:schemeClr val="tx1"/>
                </a:solidFill>
              </a:rPr>
              <a:t>학번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2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3.   Collaboration </a:t>
            </a:r>
            <a:r>
              <a:rPr lang="ko-KR" altLang="en-US" sz="1400" dirty="0" smtClean="0"/>
              <a:t>등록</a:t>
            </a: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40768"/>
            <a:ext cx="8335727" cy="48245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68908" y="2894747"/>
            <a:ext cx="1868292" cy="2462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3)  Collaborators</a:t>
            </a:r>
            <a:r>
              <a:rPr lang="ko-KR" altLang="en-US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Click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303054" y="2636912"/>
            <a:ext cx="82878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91880" y="3182779"/>
            <a:ext cx="2016224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4)  </a:t>
            </a:r>
            <a:r>
              <a:rPr lang="en-US" altLang="ko-KR" sz="9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“LHK-</a:t>
            </a:r>
            <a:r>
              <a:rPr lang="en-US" altLang="ko-KR" sz="9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CSAssistant</a:t>
            </a:r>
            <a:r>
              <a:rPr lang="en-US" altLang="ko-KR" sz="9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” </a:t>
            </a:r>
            <a:r>
              <a:rPr lang="ko-KR" altLang="en-US" sz="9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  <a:endParaRPr lang="en-US" altLang="ko-KR" sz="9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91159" y="3140968"/>
            <a:ext cx="74108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56176" y="3470811"/>
            <a:ext cx="1872208" cy="2462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5) Add collaborator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클릭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cxnSp>
        <p:nvCxnSpPr>
          <p:cNvPr id="19" name="꺾인 연결선 18"/>
          <p:cNvCxnSpPr>
            <a:stCxn id="14" idx="2"/>
            <a:endCxn id="16" idx="1"/>
          </p:cNvCxnSpPr>
          <p:nvPr/>
        </p:nvCxnSpPr>
        <p:spPr>
          <a:xfrm rot="16200000" flipH="1">
            <a:off x="2818854" y="2625168"/>
            <a:ext cx="157227" cy="118882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6" idx="3"/>
            <a:endCxn id="18" idx="1"/>
          </p:cNvCxnSpPr>
          <p:nvPr/>
        </p:nvCxnSpPr>
        <p:spPr>
          <a:xfrm>
            <a:off x="5508104" y="3298195"/>
            <a:ext cx="648072" cy="29572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3.   Collaboration </a:t>
            </a:r>
            <a:r>
              <a:rPr lang="ko-KR" altLang="en-US" sz="1400" dirty="0" smtClean="0"/>
              <a:t>등록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96752"/>
            <a:ext cx="8624384" cy="49916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419872" y="2564904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68386" y="3292444"/>
            <a:ext cx="4323694" cy="2462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AutoNum type="arabicParenR" startAt="6"/>
            </a:pP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위와 같이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Collaborator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 조교가 추가된 것을 확인할 수 있습니다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23928" y="2636912"/>
            <a:ext cx="864096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0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8424936" cy="54726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4.   </a:t>
            </a:r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clone &lt;</a:t>
            </a:r>
            <a:r>
              <a:rPr lang="ko-KR" altLang="en-US" sz="1400" dirty="0" smtClean="0"/>
              <a:t>과제 가져오기</a:t>
            </a:r>
            <a:r>
              <a:rPr lang="en-US" altLang="ko-KR" sz="1400" dirty="0" smtClean="0"/>
              <a:t>&gt;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35935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은 이미 범용적으로 사용되고 있는 프로젝트 관리 툴이므로 인터넷으로 사용법을 익힐 수 있습니다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여기서는 원격지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(GitHub)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 있는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Repository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local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로 읽어온 후 작업 후 다시 업로드하는 간단한 예제를 보여드리겠습니다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을 사용하기 위해서는 </a:t>
            </a: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프로그램을 설치해야 하며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운영체제마다 설치방법이 다릅니다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여기에서는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Windows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에서 돌아가는 </a:t>
            </a: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프로그램 사용법을 소개하겠습니다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9592" y="1612415"/>
            <a:ext cx="626469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2</a:t>
            </a:r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) </a:t>
            </a:r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  <a:hlinkClick r:id="rId4"/>
              </a:rPr>
              <a:t>https://git-for-windows.github.io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  <a:hlinkClick r:id="rId4"/>
              </a:rPr>
              <a:t>/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로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이동하여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“</a:t>
            </a: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for windows”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설치파일을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다운로드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하  여 설치해주세요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0" y="2780928"/>
            <a:ext cx="216024" cy="720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41398" y="3244334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AutoNum type="arabicPeriod"/>
            </a:pPr>
            <a:r>
              <a:rPr lang="en-US" altLang="ko-KR" dirty="0" err="1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clone &lt;</a:t>
            </a:r>
            <a:r>
              <a:rPr lang="ko-KR" altLang="en-US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과제 가져오기</a:t>
            </a:r>
            <a:r>
              <a:rPr lang="en-US" altLang="ko-KR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166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79512" y="1340768"/>
            <a:ext cx="8676455" cy="2186141"/>
            <a:chOff x="467545" y="1416084"/>
            <a:chExt cx="8676455" cy="218614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5" y="1416084"/>
              <a:ext cx="2808312" cy="217798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363" y="1416085"/>
              <a:ext cx="2818821" cy="21861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823" y="1428218"/>
              <a:ext cx="2803177" cy="2174007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28" y="3645023"/>
            <a:ext cx="2818495" cy="21858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330" y="3645023"/>
            <a:ext cx="2818821" cy="2186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790" y="3645023"/>
            <a:ext cx="2818495" cy="218588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347864" y="4626000"/>
            <a:ext cx="1656184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1520" y="600943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4.   </a:t>
            </a:r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clone &lt;</a:t>
            </a:r>
            <a:r>
              <a:rPr lang="ko-KR" altLang="en-US" sz="1400" dirty="0" smtClean="0"/>
              <a:t>과제 가져오기</a:t>
            </a:r>
            <a:r>
              <a:rPr lang="en-US" altLang="ko-KR" sz="1400" dirty="0" smtClean="0"/>
              <a:t>&gt;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936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739711" cy="45092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560" y="1761095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19672" y="1556792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5536" y="5661248"/>
            <a:ext cx="835935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3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 </a:t>
            </a:r>
            <a:r>
              <a:rPr lang="ko-KR" altLang="en-US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과제용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폴더를 만들고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ALT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키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&gt;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파일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&gt;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명령 프롬프트 열기 를 통해 명령 프롬프트를 실행 후 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000" dirty="0" err="1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g</a:t>
            </a:r>
            <a:r>
              <a:rPr lang="en-US" altLang="ko-KR" sz="1000" dirty="0" err="1" smtClean="0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it</a:t>
            </a:r>
            <a:r>
              <a:rPr lang="en-US" altLang="ko-KR" sz="1000" dirty="0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clone </a:t>
            </a:r>
            <a:r>
              <a:rPr lang="en-US" altLang="ko-KR" sz="1000" dirty="0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  <a:hlinkClick r:id="rId4"/>
              </a:rPr>
              <a:t>https://</a:t>
            </a:r>
            <a:r>
              <a:rPr lang="en-US" altLang="ko-KR" sz="1000" dirty="0" smtClean="0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  <a:hlinkClick r:id="rId4"/>
              </a:rPr>
              <a:t>github.com/LHK-CSAssistant/cs_practice.git</a:t>
            </a:r>
            <a:r>
              <a:rPr lang="en-US" altLang="ko-KR" sz="1000" dirty="0" smtClean="0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를 입력하여 과제 준비물을 다운로드 받습니다</a:t>
            </a:r>
            <a:r>
              <a:rPr lang="en-US" altLang="ko-KR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해당 폴더에 </a:t>
            </a:r>
            <a:r>
              <a:rPr lang="en-US" altLang="ko-KR" sz="1000" dirty="0" err="1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cs_practice</a:t>
            </a:r>
            <a:r>
              <a:rPr lang="ko-KR" altLang="en-US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와 폴더와 함께 많은 파일이 다운로드 되어진 것을 확인합니다</a:t>
            </a:r>
            <a:r>
              <a:rPr lang="en-US" altLang="ko-KR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en-US" altLang="ko-KR" sz="1000" dirty="0" err="1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cs_practice</a:t>
            </a:r>
            <a:r>
              <a:rPr lang="en-US" altLang="ko-KR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폴더 안의 </a:t>
            </a:r>
            <a:r>
              <a:rPr lang="en-US" altLang="ko-KR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index.html </a:t>
            </a:r>
            <a:r>
              <a:rPr lang="ko-KR" altLang="en-US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파일을 더블클릭하여 실행시켜 봅니다</a:t>
            </a:r>
            <a:r>
              <a:rPr lang="en-US" altLang="ko-KR" sz="10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000" dirty="0" smtClean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060" y="1268760"/>
            <a:ext cx="5213236" cy="2726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8064" y="349171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Git</a:t>
            </a:r>
            <a:r>
              <a:rPr lang="en-US" altLang="ko-KR" dirty="0" smtClean="0">
                <a:solidFill>
                  <a:srgbClr val="FF0000"/>
                </a:solidFill>
              </a:rPr>
              <a:t> clone </a:t>
            </a:r>
            <a:r>
              <a:rPr lang="ko-KR" altLang="en-US" dirty="0" smtClean="0">
                <a:solidFill>
                  <a:srgbClr val="FF0000"/>
                </a:solidFill>
              </a:rPr>
              <a:t>시 </a:t>
            </a:r>
            <a:r>
              <a:rPr lang="en-US" altLang="ko-KR" dirty="0" err="1" smtClean="0">
                <a:solidFill>
                  <a:srgbClr val="FF0000"/>
                </a:solidFill>
              </a:rPr>
              <a:t>cmd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화면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1520" y="600943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4.   </a:t>
            </a:r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clone &lt;</a:t>
            </a:r>
            <a:r>
              <a:rPr lang="ko-KR" altLang="en-US" sz="1400" dirty="0" smtClean="0"/>
              <a:t>과제 가져오기</a:t>
            </a:r>
            <a:r>
              <a:rPr lang="en-US" altLang="ko-KR" sz="1400" dirty="0" smtClean="0"/>
              <a:t>&gt;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018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  </a:t>
            </a:r>
            <a:r>
              <a:rPr lang="ko-KR" altLang="en-US" sz="1400" dirty="0" smtClean="0"/>
              <a:t>과제 수정하기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80104"/>
            <a:ext cx="5697007" cy="33115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230739" y="2348880"/>
            <a:ext cx="4644922" cy="3487390"/>
            <a:chOff x="4032895" y="1204214"/>
            <a:chExt cx="4644922" cy="348739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2895" y="2764777"/>
              <a:ext cx="4644922" cy="192682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895" y="1204214"/>
              <a:ext cx="2469059" cy="1560563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827584" y="1484785"/>
            <a:ext cx="129614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83768" y="4536000"/>
            <a:ext cx="129614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25699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5</a:t>
            </a:r>
            <a:r>
              <a:rPr lang="en-US" altLang="ko-KR" sz="1200" dirty="0" smtClean="0"/>
              <a:t>.   </a:t>
            </a:r>
            <a:r>
              <a:rPr lang="en-US" altLang="ko-KR" sz="1200" dirty="0" err="1" smtClean="0"/>
              <a:t>Git</a:t>
            </a:r>
            <a:r>
              <a:rPr lang="en-US" altLang="ko-KR" sz="1200" dirty="0" smtClean="0"/>
              <a:t> push &lt;</a:t>
            </a:r>
            <a:r>
              <a:rPr lang="ko-KR" altLang="en-US" sz="1200" dirty="0" smtClean="0"/>
              <a:t>과제 업로드 하기</a:t>
            </a:r>
            <a:r>
              <a:rPr lang="en-US" altLang="ko-KR" sz="1200" dirty="0" smtClean="0"/>
              <a:t>&gt; 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37849"/>
            <a:ext cx="7200800" cy="498571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99792" y="2780928"/>
            <a:ext cx="4104456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95536" y="5661248"/>
            <a:ext cx="8359356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과제 중인 폴더로 이동하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여 해당 폴더에 있는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폴더를 삭제합니다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altLang="ko-KR" sz="1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폴더가 보이지 않으면 보기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&gt;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옵션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&gt;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보기 탭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&gt;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숨김 파일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폴더 및 드라이브 표시 를 클릭합니다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그리고 다시 파일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&gt;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명령 프롬프트 를 클릭하여 </a:t>
            </a: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cmd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실행시켜 주세요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6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25699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5</a:t>
            </a:r>
            <a:r>
              <a:rPr lang="en-US" altLang="ko-KR" sz="1200" dirty="0" smtClean="0"/>
              <a:t>.   </a:t>
            </a:r>
            <a:r>
              <a:rPr lang="en-US" altLang="ko-KR" sz="1200" dirty="0" err="1" smtClean="0"/>
              <a:t>Git</a:t>
            </a:r>
            <a:r>
              <a:rPr lang="en-US" altLang="ko-KR" sz="1200" dirty="0" smtClean="0"/>
              <a:t> push &lt;</a:t>
            </a:r>
            <a:r>
              <a:rPr lang="ko-KR" altLang="en-US" sz="1200" dirty="0" smtClean="0"/>
              <a:t>과제 업로드 하기</a:t>
            </a:r>
            <a:r>
              <a:rPr lang="en-US" altLang="ko-KR" sz="1200" dirty="0" smtClean="0"/>
              <a:t>&gt; 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7"/>
            <a:ext cx="5954935" cy="53036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9912" y="3068960"/>
            <a:ext cx="4470924" cy="17851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init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status</a:t>
            </a:r>
          </a:p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add *</a:t>
            </a:r>
          </a:p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status</a:t>
            </a:r>
          </a:p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commit –m “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과제</a:t>
            </a:r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제출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”</a:t>
            </a:r>
          </a:p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status</a:t>
            </a:r>
          </a:p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remote –v</a:t>
            </a:r>
          </a:p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remote add origin “</a:t>
            </a: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주소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”</a:t>
            </a:r>
          </a:p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push origin master</a:t>
            </a:r>
          </a:p>
          <a:p>
            <a:pPr marL="228600" indent="-228600">
              <a:buAutoNum type="arabicParenR"/>
            </a:pPr>
            <a:endParaRPr lang="en-US" altLang="ko-KR" sz="1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순서대로 실행해 봅니다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0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11760" y="2996952"/>
            <a:ext cx="4320480" cy="115212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6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Thank you</a:t>
            </a:r>
            <a:endParaRPr lang="en-US" altLang="ko-KR" sz="6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-101519" y="2852936"/>
            <a:ext cx="914400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7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Index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628800"/>
            <a:ext cx="84249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742950">
              <a:buAutoNum type="arabicPeriod"/>
            </a:pPr>
            <a:r>
              <a:rPr lang="en-US" altLang="ko-KR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GitHub </a:t>
            </a:r>
            <a:r>
              <a:rPr lang="ko-KR" altLang="en-US" sz="2400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회원가입</a:t>
            </a:r>
            <a:endParaRPr lang="en-US" altLang="ko-KR" sz="2400" dirty="0">
              <a:solidFill>
                <a:schemeClr val="dk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indent="-742950">
              <a:buAutoNum type="arabicPeriod"/>
            </a:pPr>
            <a:endParaRPr lang="en-US" altLang="ko-KR" sz="2400" dirty="0">
              <a:solidFill>
                <a:schemeClr val="dk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indent="-742950">
              <a:buAutoNum type="arabicPeriod"/>
            </a:pPr>
            <a:r>
              <a:rPr lang="en-US" altLang="ko-KR" sz="2400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Repository </a:t>
            </a:r>
            <a:r>
              <a:rPr lang="ko-KR" altLang="en-US" sz="2400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생성</a:t>
            </a:r>
            <a:endParaRPr lang="en-US" altLang="ko-KR" sz="2400" dirty="0">
              <a:solidFill>
                <a:schemeClr val="dk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indent="-742950">
              <a:buAutoNum type="arabicPeriod"/>
            </a:pPr>
            <a:endParaRPr lang="en-US" altLang="ko-KR" sz="2400" dirty="0">
              <a:solidFill>
                <a:schemeClr val="dk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indent="-742950">
              <a:buAutoNum type="arabicPeriod"/>
            </a:pPr>
            <a:r>
              <a:rPr lang="en-US" altLang="ko-KR" sz="2400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Collaboration </a:t>
            </a:r>
            <a:r>
              <a:rPr lang="ko-KR" altLang="en-US" sz="24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등록</a:t>
            </a:r>
            <a:endParaRPr lang="en-US" altLang="ko-KR" sz="2400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indent="-742950">
              <a:buAutoNum type="arabicPeriod"/>
            </a:pPr>
            <a:endParaRPr lang="en-US" altLang="ko-KR" sz="2400" dirty="0">
              <a:solidFill>
                <a:schemeClr val="dk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indent="-342900">
              <a:buAutoNum type="arabicPeriod"/>
            </a:pPr>
            <a:r>
              <a:rPr lang="en-US" altLang="ko-KR" sz="2400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-KR" altLang="en-US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en-US" altLang="ko-KR" sz="2400" dirty="0" err="1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2400" dirty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clone &lt;</a:t>
            </a:r>
            <a:r>
              <a:rPr lang="ko-KR" altLang="en-US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과제 가져오기</a:t>
            </a:r>
            <a:r>
              <a:rPr lang="en-US" altLang="ko-KR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</a:p>
          <a:p>
            <a:pPr indent="-342900">
              <a:buAutoNum type="arabicPeriod"/>
            </a:pPr>
            <a:endParaRPr lang="en-US" altLang="ko-KR" sz="2400" dirty="0">
              <a:solidFill>
                <a:schemeClr val="dk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indent="-342900">
              <a:buAutoNum type="arabicPeriod"/>
            </a:pPr>
            <a:r>
              <a:rPr lang="en-US" altLang="ko-KR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</a:t>
            </a:r>
            <a:r>
              <a:rPr lang="ko-KR" altLang="en-US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과제 수정하기</a:t>
            </a:r>
            <a:endParaRPr lang="en-US" altLang="ko-KR" sz="2400" dirty="0" smtClean="0">
              <a:solidFill>
                <a:schemeClr val="dk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indent="-342900">
              <a:buAutoNum type="arabicPeriod"/>
            </a:pPr>
            <a:endParaRPr lang="en-US" altLang="ko-KR" sz="2400" dirty="0">
              <a:solidFill>
                <a:schemeClr val="dk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indent="-342900">
              <a:buAutoNum type="arabicPeriod"/>
            </a:pPr>
            <a:r>
              <a:rPr lang="en-US" altLang="ko-KR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</a:t>
            </a:r>
            <a:r>
              <a:rPr lang="en-US" altLang="ko-KR" sz="2400" dirty="0" err="1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en-US" altLang="ko-KR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push &lt;</a:t>
            </a:r>
            <a:r>
              <a:rPr lang="ko-KR" altLang="en-US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과제 업로드 하기</a:t>
            </a:r>
            <a:r>
              <a:rPr lang="en-US" altLang="ko-KR" sz="2400" dirty="0" smtClean="0">
                <a:solidFill>
                  <a:schemeClr val="dk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  <a:endParaRPr lang="en-US" altLang="ko-KR" sz="2400" dirty="0">
              <a:solidFill>
                <a:schemeClr val="dk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63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18678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  GitHub </a:t>
            </a:r>
            <a:r>
              <a:rPr lang="ko-KR" altLang="en-US" sz="1400" dirty="0" smtClean="0"/>
              <a:t>회원가입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0" y="1272068"/>
            <a:ext cx="7920880" cy="4584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920" y="6048573"/>
            <a:ext cx="546226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1) </a:t>
            </a:r>
            <a:r>
              <a:rPr lang="en-US" altLang="ko-KR" sz="1400" dirty="0" smtClean="0">
                <a:latin typeface="HY엽서M" panose="02030600000101010101" pitchFamily="18" charset="-127"/>
                <a:ea typeface="HY엽서M" panose="02030600000101010101" pitchFamily="18" charset="-127"/>
                <a:hlinkClick r:id="rId4"/>
              </a:rPr>
              <a:t>https://github.com</a:t>
            </a:r>
            <a:r>
              <a:rPr lang="en-US" altLang="ko-KR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 접속해주세요</a:t>
            </a:r>
            <a:endParaRPr lang="ko-KR" altLang="en-US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64088" y="2708920"/>
            <a:ext cx="151216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1960" y="1443332"/>
            <a:ext cx="338437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2)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아래의 빈칸을 채워주세요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Username :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자유 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이메일 주소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이메일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주소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  <a:endParaRPr lang="en-US" altLang="ko-KR" sz="1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비밀번호    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비밀번호 입력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Sign up GitHub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버튼을 눌러주세요</a:t>
            </a:r>
            <a:endParaRPr lang="ko-KR" altLang="en-US" sz="1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cxnSp>
        <p:nvCxnSpPr>
          <p:cNvPr id="12" name="꺾인 연결선 11"/>
          <p:cNvCxnSpPr>
            <a:stCxn id="6" idx="0"/>
            <a:endCxn id="10" idx="1"/>
          </p:cNvCxnSpPr>
          <p:nvPr/>
        </p:nvCxnSpPr>
        <p:spPr>
          <a:xfrm rot="5400000" flipH="1" flipV="1">
            <a:off x="1805802" y="3642415"/>
            <a:ext cx="4097409" cy="7149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64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18678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  GitHub </a:t>
            </a:r>
            <a:r>
              <a:rPr lang="ko-KR" altLang="en-US" sz="1400" dirty="0" smtClean="0"/>
              <a:t>회원가입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65920" y="6048573"/>
            <a:ext cx="546226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3</a:t>
            </a:r>
            <a:r>
              <a:rPr lang="en-US" altLang="ko-KR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 Continue </a:t>
            </a:r>
            <a:r>
              <a:rPr lang="ko-KR" altLang="en-US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버튼을 눌러주세요</a:t>
            </a:r>
            <a:endParaRPr lang="ko-KR" altLang="en-US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72068"/>
            <a:ext cx="7589243" cy="43924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15816" y="400506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1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18678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  GitHub </a:t>
            </a:r>
            <a:r>
              <a:rPr lang="ko-KR" altLang="en-US" sz="1400" dirty="0" smtClean="0"/>
              <a:t>회원가입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65920" y="6048573"/>
            <a:ext cx="546226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4) </a:t>
            </a:r>
            <a:r>
              <a:rPr lang="ko-KR" altLang="en-US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위와 같은 화면이 나오면 </a:t>
            </a:r>
            <a:r>
              <a:rPr lang="en-US" altLang="ko-KR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“skip this step” </a:t>
            </a:r>
            <a:r>
              <a:rPr lang="ko-KR" altLang="en-US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을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눌러주세요</a:t>
            </a:r>
            <a:endParaRPr lang="ko-KR" altLang="en-US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24743"/>
            <a:ext cx="7992888" cy="46261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75856" y="4869160"/>
            <a:ext cx="4628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7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18678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  GitHub </a:t>
            </a:r>
            <a:r>
              <a:rPr lang="ko-KR" altLang="en-US" sz="1400" dirty="0" smtClean="0"/>
              <a:t>회원가입</a:t>
            </a: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2472680"/>
            <a:ext cx="9039225" cy="16764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5936" y="2806824"/>
            <a:ext cx="122413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rgbClr val="0000FF"/>
                </a:solidFill>
              </a:rPr>
              <a:t>이메일 주소</a:t>
            </a:r>
            <a:endParaRPr lang="ko-KR" altLang="en-US" sz="7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120" y="4293096"/>
            <a:ext cx="835935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5) 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이제 등록한 이메일 주소로 메일이 한 통 와있는 것을 확인하실 수 있습니다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altLang="ko-KR" sz="1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해당 메일에서 </a:t>
            </a:r>
            <a:r>
              <a:rPr lang="en-US" altLang="ko-KR" sz="1000" dirty="0" smtClean="0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Verify email address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눌러주세요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1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9120" y="2950840"/>
            <a:ext cx="1116536" cy="1901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1799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  Repository </a:t>
            </a:r>
            <a:r>
              <a:rPr lang="ko-KR" altLang="en-US" sz="1400" dirty="0" smtClean="0"/>
              <a:t>생성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6" y="1196752"/>
            <a:ext cx="8460140" cy="4896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9120" y="4293096"/>
            <a:ext cx="8359356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Git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은 분산 버전 관리 시스템이며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쉽게 말해서 현재 프로젝트가 저장되어 있는 폴더를 그대로 저장하는 기능을 제공하는 프로그램 입니다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따라서 현재 프로젝트가 저장되어 있는 폴더를 저장하기 위한 공간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(Repository)</a:t>
            </a:r>
            <a:r>
              <a:rPr lang="ko-KR" altLang="en-US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을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GitHub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생성해주셔야 하며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쉽게 보면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local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 있는 폴더를 저장하기 위해 원격지에 폴더를 생성하는 것으로 볼 수 있습니다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1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9992" y="2708920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0176" y="3046894"/>
            <a:ext cx="2844728" cy="2462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2) “Start a project”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버튼을 눌러주세요</a:t>
            </a:r>
            <a:endParaRPr lang="en-US" altLang="ko-KR" sz="1000" dirty="0" err="1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cxnSp>
        <p:nvCxnSpPr>
          <p:cNvPr id="13" name="꺾인 연결선 12"/>
          <p:cNvCxnSpPr>
            <a:stCxn id="8" idx="0"/>
            <a:endCxn id="12" idx="1"/>
          </p:cNvCxnSpPr>
          <p:nvPr/>
        </p:nvCxnSpPr>
        <p:spPr>
          <a:xfrm rot="5400000" flipH="1" flipV="1">
            <a:off x="4242942" y="3465862"/>
            <a:ext cx="1123091" cy="53137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4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4" y="1087402"/>
            <a:ext cx="6696744" cy="48143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1799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  Repository </a:t>
            </a:r>
            <a:r>
              <a:rPr lang="ko-KR" altLang="en-US" sz="1400" dirty="0" smtClean="0"/>
              <a:t>생성</a:t>
            </a:r>
            <a:endParaRPr lang="en-US" altLang="ko-KR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2771800" y="3140968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71800" y="3513831"/>
            <a:ext cx="3528392" cy="275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99792" y="4149080"/>
            <a:ext cx="360040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08346" y="5312869"/>
            <a:ext cx="835935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AutoNum type="arabicParenR" startAt="2"/>
            </a:pP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위의 그림과 같이 </a:t>
            </a:r>
            <a:endParaRPr lang="en-US" altLang="ko-KR" sz="1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Repository name</a:t>
            </a:r>
            <a:r>
              <a:rPr lang="ko-KR" altLang="en-US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en-US" altLang="ko-KR" sz="1000" dirty="0" smtClean="0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LHK-CS-</a:t>
            </a:r>
            <a:r>
              <a:rPr lang="ko-KR" altLang="en-US" sz="1000" dirty="0" smtClean="0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학번</a:t>
            </a:r>
            <a:r>
              <a:rPr lang="en-US" altLang="ko-KR" sz="1000" dirty="0" smtClean="0">
                <a:solidFill>
                  <a:srgbClr val="0000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한글을 입력하시면 안됩니다</a:t>
            </a:r>
            <a:r>
              <a:rPr lang="en-US" altLang="ko-KR" sz="10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r>
              <a:rPr lang="ko-KR" altLang="en-US" sz="10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반드시 해당 서식 형태로 만들어주세요</a:t>
            </a:r>
            <a:r>
              <a:rPr lang="en-US" altLang="ko-KR" sz="10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en-US" altLang="ko-KR" sz="1000" dirty="0" smtClean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Description         : </a:t>
            </a:r>
            <a:r>
              <a:rPr lang="ko-KR" altLang="en-US" sz="1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컴퓨터학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개론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</a:t>
            </a: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Public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Check</a:t>
            </a: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Initialize this repository with a README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Check</a:t>
            </a:r>
          </a:p>
          <a:p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- Create Repository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누르면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Repository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 생성 됩니다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99792" y="4736806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635896" y="2708920"/>
            <a:ext cx="1296144" cy="102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LHK-CS-</a:t>
            </a:r>
            <a:r>
              <a:rPr lang="ko-KR" altLang="en-US" sz="1000" dirty="0" smtClean="0">
                <a:solidFill>
                  <a:schemeClr val="tx1"/>
                </a:solidFill>
              </a:rPr>
              <a:t>학번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5896" y="263691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6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85" y="1131391"/>
            <a:ext cx="7521782" cy="54075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595"/>
            <a:ext cx="3240360" cy="815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600943"/>
            <a:ext cx="1799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  Repository </a:t>
            </a:r>
            <a:r>
              <a:rPr lang="ko-KR" altLang="en-US" sz="1400" dirty="0" smtClean="0"/>
              <a:t>생성</a:t>
            </a:r>
            <a:endParaRPr lang="en-US" altLang="ko-KR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710061" y="5586019"/>
            <a:ext cx="5723878" cy="2462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3) 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위의 과정이 완료되면 위의 그림과 같이 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Repository</a:t>
            </a:r>
            <a:r>
              <a:rPr lang="ko-KR" altLang="en-US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 생성된 것을 확인하실 수 있습니다</a:t>
            </a:r>
            <a:r>
              <a:rPr lang="en-US" altLang="ko-KR" sz="1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96136" y="45811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0000FF"/>
                </a:solidFill>
              </a:rPr>
              <a:t>LHK-CS-</a:t>
            </a:r>
            <a:r>
              <a:rPr lang="ko-KR" altLang="en-US" sz="800" dirty="0" smtClean="0">
                <a:solidFill>
                  <a:srgbClr val="0000FF"/>
                </a:solidFill>
              </a:rPr>
              <a:t>학번</a:t>
            </a:r>
            <a:endParaRPr lang="ko-KR" altLang="en-US" sz="800" dirty="0">
              <a:solidFill>
                <a:srgbClr val="0000FF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80112" y="4581128"/>
            <a:ext cx="115212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6887</TotalTime>
  <Words>620</Words>
  <Application>Microsoft Office PowerPoint</Application>
  <PresentationFormat>화면 슬라이드 쇼(4:3)</PresentationFormat>
  <Paragraphs>89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Wingdings</vt:lpstr>
      <vt:lpstr>맑은 고딕</vt:lpstr>
      <vt:lpstr>HY엽서M</vt:lpstr>
      <vt:lpstr>Arial</vt:lpstr>
      <vt:lpstr>나눔바른고딕</vt:lpstr>
      <vt:lpstr>휴먼모음T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YOONYJ</dc:creator>
  <cp:lastModifiedBy>JoongHwa Jung</cp:lastModifiedBy>
  <cp:revision>224</cp:revision>
  <cp:lastPrinted>2017-01-03T05:45:47Z</cp:lastPrinted>
  <dcterms:created xsi:type="dcterms:W3CDTF">2015-12-23T04:52:35Z</dcterms:created>
  <dcterms:modified xsi:type="dcterms:W3CDTF">2017-01-03T07:12:00Z</dcterms:modified>
</cp:coreProperties>
</file>